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38" d="100"/>
          <a:sy n="38" d="100"/>
        </p:scale>
        <p:origin x="-114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2E49C4-AFD3-4AE3-B8DD-86959D7762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287" y="593036"/>
            <a:ext cx="11966713" cy="99722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/>
              <a:t>Finding Hope in God’s Comfort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BE92A75-BE51-489A-839A-42379129A4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3183" y="4777379"/>
            <a:ext cx="10391429" cy="112628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/>
              <a:t>Isaiah 40</a:t>
            </a:r>
          </a:p>
        </p:txBody>
      </p:sp>
    </p:spTree>
    <p:extLst>
      <p:ext uri="{BB962C8B-B14F-4D97-AF65-F5344CB8AC3E}">
        <p14:creationId xmlns:p14="http://schemas.microsoft.com/office/powerpoint/2010/main" val="339298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map of nations and cities mentioned in isaiah">
            <a:extLst>
              <a:ext uri="{FF2B5EF4-FFF2-40B4-BE49-F238E27FC236}">
                <a16:creationId xmlns:a16="http://schemas.microsoft.com/office/drawing/2014/main" xmlns="" id="{EA29A019-5E0A-4E69-8BDA-F4FC6F8323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8432"/>
            <a:ext cx="12191999" cy="6956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6690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jesuswalk.com/isaiah/maps/persian-empire-1950x920x300.jpg">
            <a:extLst>
              <a:ext uri="{FF2B5EF4-FFF2-40B4-BE49-F238E27FC236}">
                <a16:creationId xmlns:a16="http://schemas.microsoft.com/office/drawing/2014/main" xmlns="" id="{C169C056-4B36-450F-BEF4-BE71E0ECE4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2450"/>
            <a:ext cx="12192000" cy="5751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450837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1341</TotalTime>
  <Words>7</Words>
  <Application>Microsoft Office PowerPoint</Application>
  <PresentationFormat>Custom</PresentationFormat>
  <Paragraphs>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Wisp</vt:lpstr>
      <vt:lpstr>Finding Hope in God’s Comfort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Resurrection Hope</dc:title>
  <dc:creator>Christopher Keefer</dc:creator>
  <cp:lastModifiedBy>Marshall Taylor</cp:lastModifiedBy>
  <cp:revision>8</cp:revision>
  <dcterms:created xsi:type="dcterms:W3CDTF">2017-06-03T15:10:58Z</dcterms:created>
  <dcterms:modified xsi:type="dcterms:W3CDTF">2017-06-12T16:34:58Z</dcterms:modified>
</cp:coreProperties>
</file>